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9A6A65-1E6A-472F-AC97-9BE79815CCB2}" v="1" dt="2021-03-11T15:58:42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Godzik" userId="7da2941891a64020" providerId="LiveId" clId="{DD9A6A65-1E6A-472F-AC97-9BE79815CCB2}"/>
    <pc:docChg chg="custSel delSld modSld">
      <pc:chgData name="Peter Godzik" userId="7da2941891a64020" providerId="LiveId" clId="{DD9A6A65-1E6A-472F-AC97-9BE79815CCB2}" dt="2021-03-11T15:58:59.940" v="2" actId="47"/>
      <pc:docMkLst>
        <pc:docMk/>
      </pc:docMkLst>
      <pc:sldChg chg="addSp delSp modSp mod">
        <pc:chgData name="Peter Godzik" userId="7da2941891a64020" providerId="LiveId" clId="{DD9A6A65-1E6A-472F-AC97-9BE79815CCB2}" dt="2021-03-11T15:58:42.959" v="1" actId="931"/>
        <pc:sldMkLst>
          <pc:docMk/>
          <pc:sldMk cId="3743452586" sldId="264"/>
        </pc:sldMkLst>
        <pc:spChg chg="add del mod">
          <ac:chgData name="Peter Godzik" userId="7da2941891a64020" providerId="LiveId" clId="{DD9A6A65-1E6A-472F-AC97-9BE79815CCB2}" dt="2021-03-11T15:58:42.959" v="1" actId="931"/>
          <ac:spMkLst>
            <pc:docMk/>
            <pc:sldMk cId="3743452586" sldId="264"/>
            <ac:spMk id="4" creationId="{035F84B2-E51D-4235-8E2C-51605518DC51}"/>
          </ac:spMkLst>
        </pc:spChg>
        <pc:picChg chg="del">
          <ac:chgData name="Peter Godzik" userId="7da2941891a64020" providerId="LiveId" clId="{DD9A6A65-1E6A-472F-AC97-9BE79815CCB2}" dt="2021-03-11T15:58:14.626" v="0" actId="478"/>
          <ac:picMkLst>
            <pc:docMk/>
            <pc:sldMk cId="3743452586" sldId="264"/>
            <ac:picMk id="5" creationId="{E7940A95-E8C1-491F-B8D5-026522EDF404}"/>
          </ac:picMkLst>
        </pc:picChg>
        <pc:picChg chg="add mod">
          <ac:chgData name="Peter Godzik" userId="7da2941891a64020" providerId="LiveId" clId="{DD9A6A65-1E6A-472F-AC97-9BE79815CCB2}" dt="2021-03-11T15:58:42.959" v="1" actId="931"/>
          <ac:picMkLst>
            <pc:docMk/>
            <pc:sldMk cId="3743452586" sldId="264"/>
            <ac:picMk id="7" creationId="{AEBA4E09-1415-40C7-916F-67181252BC1E}"/>
          </ac:picMkLst>
        </pc:picChg>
      </pc:sldChg>
      <pc:sldChg chg="del">
        <pc:chgData name="Peter Godzik" userId="7da2941891a64020" providerId="LiveId" clId="{DD9A6A65-1E6A-472F-AC97-9BE79815CCB2}" dt="2021-03-11T15:58:59.940" v="2" actId="47"/>
        <pc:sldMkLst>
          <pc:docMk/>
          <pc:sldMk cId="995912042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F06F0-030B-4120-979A-E6A74937B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4864EE-2437-4A13-9C05-30D91E5AF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51BC55-54D7-4DA4-9795-231552B1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7B309A-E9CB-4406-8CC2-697F3983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E5448F-9CAA-43D8-93B4-D67FB2C1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9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48079-7EF6-47AB-B7E5-1596E884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56551E-64F5-4EE3-AB2C-A1D5C76C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070888-D3A8-46D9-BE2E-F0957E5C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CC6121-6F0F-4616-98B6-46F844FF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588E3-AB83-442B-A120-42D49F6B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37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3B93B44-ACD0-4D6C-A6A0-503B3C706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245E72-9B6E-4D92-A5EE-00E5E62AD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C59C01-3D6E-4A0B-A3D6-A5C37A30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A7E31B-66FC-49E3-A4C2-447800F2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B2978F-DF91-45F9-9EFF-7547E9BD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1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629D7-9A45-47EF-9133-0799E964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4042F3-B716-45BC-9235-EEC373BA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81FC6-A2E8-4E13-89C3-706A1C42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99FAB7-EC37-4187-9657-B2BA5AFC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1A0AE6-5A1D-4B6A-9BE8-FE949C76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47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87079-B8E6-4677-B3B4-8EA834B5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57BA5A-8174-49E2-AA23-357744BC5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1A46B-93B0-4571-B2D9-608EC972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B4A06D-8274-43D0-8D18-5E549A7B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742318-8450-460A-8E08-14F4EFA3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77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FD3EE-8C71-4A54-A0E0-B2DD4BB8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2EA202-6FF5-4ADA-8DD6-9C2726219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5212CD-3594-455F-902A-1D29AC07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83E908-9F94-42FE-AF13-899F379C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0DEE5F-BF38-48F6-94E0-7011AE39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20DC96-CA80-4F57-A0C5-BCFAE437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22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365AF-A50F-4CFC-A284-FE9C15A3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7118C2-E510-4767-9AE8-4126565C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287336-DB86-430E-AB46-264060EC7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8449B2-40F9-405D-88DF-C2C6AA74D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C024C9-C786-4CE9-9917-21B2CBF24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6CC6E4-4AF5-4BCB-8540-FC2B4517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BD9A9F9-9EAC-4C94-B424-C0D6A546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78E014-62F8-45D8-A110-0CBEE8A2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C3F53-D2CC-4EF8-BFF0-B448AFBC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ED3CF8-E01C-4FD5-88B5-3A5822DA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EBEC96-0E30-49A6-B17D-2464F6A2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7BE1AD-AB36-44B6-9EA1-1A73182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24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674214-DB56-42CA-9C99-15A8FC3C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25C2F0-6BAF-4777-BE54-3822844D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7BA3E8-B158-403A-AED6-BCB853D6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9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752EC-D68A-437F-BAFC-A47DCC68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9AB9C3-C8A1-46D1-8471-26FAF4899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0009AD-68D5-47D6-8490-29FFA08CF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3D076F-4546-405E-9D5F-F38A8EA4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D2DECB-85B2-4BD3-843A-89610E8C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63E85D-1219-4F04-9F5A-41BA32B4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07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59EDF-6FDB-45DC-954A-9C0A1C46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12E3B95-0E64-403C-BE7F-7C1C827D7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C8B94E-3A7F-4FBF-8793-85329E372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2E99D7-70A7-492A-ADCA-DB5C2B10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DF7FDA-29EF-4329-A67B-25B5874F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ED85ED-CA92-48B4-B1F2-924A7EDC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00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2ACA3A-413C-4397-B868-7F367625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DF2AF8-AB34-45D4-8E25-A226925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6CD523-CBF7-4A7C-9772-4B73E52E5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2E29-AD64-4D28-B629-DC9D9606C5B5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5F4908-628D-486E-A631-9430C32E4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938F8-F09C-457E-9E27-E2C23DD56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216D-FEE8-4DD6-874D-30B8D0AC84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39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868FB-80CE-419C-87E9-337520853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Bartimäus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214126-3E78-48CF-B16A-759FD124F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Aus dem Bilderbuch von Kees de Kort</a:t>
            </a:r>
          </a:p>
        </p:txBody>
      </p:sp>
    </p:spTree>
    <p:extLst>
      <p:ext uri="{BB962C8B-B14F-4D97-AF65-F5344CB8AC3E}">
        <p14:creationId xmlns:p14="http://schemas.microsoft.com/office/powerpoint/2010/main" val="173652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08880-CD8B-4C23-8C1E-031FE623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50C48B2-0851-4AAB-AFBB-149626A05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49" y="1825625"/>
            <a:ext cx="4313301" cy="4351338"/>
          </a:xfrm>
        </p:spPr>
      </p:pic>
    </p:spTree>
    <p:extLst>
      <p:ext uri="{BB962C8B-B14F-4D97-AF65-F5344CB8AC3E}">
        <p14:creationId xmlns:p14="http://schemas.microsoft.com/office/powerpoint/2010/main" val="201182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A5A15-97F8-4F2A-B81C-357D0EE0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A71D23C-E490-43CA-8C89-5055B03EC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25" y="1825625"/>
            <a:ext cx="4248550" cy="4351338"/>
          </a:xfrm>
        </p:spPr>
      </p:pic>
    </p:spTree>
    <p:extLst>
      <p:ext uri="{BB962C8B-B14F-4D97-AF65-F5344CB8AC3E}">
        <p14:creationId xmlns:p14="http://schemas.microsoft.com/office/powerpoint/2010/main" val="6971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1D873-670E-4F6F-AB17-3A838755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92E21E3-F3F5-4249-AEA9-3ADF83EAA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54" y="1825625"/>
            <a:ext cx="4259891" cy="4351338"/>
          </a:xfrm>
        </p:spPr>
      </p:pic>
    </p:spTree>
    <p:extLst>
      <p:ext uri="{BB962C8B-B14F-4D97-AF65-F5344CB8AC3E}">
        <p14:creationId xmlns:p14="http://schemas.microsoft.com/office/powerpoint/2010/main" val="140649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B17D9-1BE6-4D30-A740-1EFB5203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darstellend enthält.&#10;&#10;Automatisch generierte Beschreibung">
            <a:extLst>
              <a:ext uri="{FF2B5EF4-FFF2-40B4-BE49-F238E27FC236}">
                <a16:creationId xmlns:a16="http://schemas.microsoft.com/office/drawing/2014/main" id="{98B76B51-BE02-4247-A6D6-270182A78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29" y="1825625"/>
            <a:ext cx="5394142" cy="4351338"/>
          </a:xfrm>
        </p:spPr>
      </p:pic>
    </p:spTree>
    <p:extLst>
      <p:ext uri="{BB962C8B-B14F-4D97-AF65-F5344CB8AC3E}">
        <p14:creationId xmlns:p14="http://schemas.microsoft.com/office/powerpoint/2010/main" val="115340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F2684-1C45-4CDC-920A-F8A184AC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Stein enthält.&#10;&#10;Automatisch generierte Beschreibung">
            <a:extLst>
              <a:ext uri="{FF2B5EF4-FFF2-40B4-BE49-F238E27FC236}">
                <a16:creationId xmlns:a16="http://schemas.microsoft.com/office/drawing/2014/main" id="{0BBAC4A8-48C0-407F-A45B-E41A74537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27" y="1825625"/>
            <a:ext cx="7476946" cy="4351338"/>
          </a:xfrm>
        </p:spPr>
      </p:pic>
    </p:spTree>
    <p:extLst>
      <p:ext uri="{BB962C8B-B14F-4D97-AF65-F5344CB8AC3E}">
        <p14:creationId xmlns:p14="http://schemas.microsoft.com/office/powerpoint/2010/main" val="242756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16F34-000B-4C06-9AEF-759CC380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0F6DB7F-A33A-4300-8D14-1C46D18D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9" y="1825625"/>
            <a:ext cx="4275662" cy="4351338"/>
          </a:xfrm>
        </p:spPr>
      </p:pic>
    </p:spTree>
    <p:extLst>
      <p:ext uri="{BB962C8B-B14F-4D97-AF65-F5344CB8AC3E}">
        <p14:creationId xmlns:p14="http://schemas.microsoft.com/office/powerpoint/2010/main" val="29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7B219-5B63-4652-9A2D-83F3E61E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Spielzeug, Puppe enthält.&#10;&#10;Automatisch generierte Beschreibung">
            <a:extLst>
              <a:ext uri="{FF2B5EF4-FFF2-40B4-BE49-F238E27FC236}">
                <a16:creationId xmlns:a16="http://schemas.microsoft.com/office/drawing/2014/main" id="{D08075EF-795C-45D9-BA80-B75964C92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72" y="1825625"/>
            <a:ext cx="4320855" cy="4351338"/>
          </a:xfrm>
        </p:spPr>
      </p:pic>
    </p:spTree>
    <p:extLst>
      <p:ext uri="{BB962C8B-B14F-4D97-AF65-F5344CB8AC3E}">
        <p14:creationId xmlns:p14="http://schemas.microsoft.com/office/powerpoint/2010/main" val="415210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8DE4B-ED27-4E08-86B3-B7440A16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EBA4E09-1415-40C7-916F-67181252B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12" y="1825625"/>
            <a:ext cx="9258976" cy="4351338"/>
          </a:xfrm>
        </p:spPr>
      </p:pic>
    </p:spTree>
    <p:extLst>
      <p:ext uri="{BB962C8B-B14F-4D97-AF65-F5344CB8AC3E}">
        <p14:creationId xmlns:p14="http://schemas.microsoft.com/office/powerpoint/2010/main" val="3743452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Breitbild</PresentationFormat>
  <Paragraphs>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Bartimäus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Bartimäus</dc:title>
  <dc:creator>Peter Godzik</dc:creator>
  <cp:lastModifiedBy>Peter Godzik</cp:lastModifiedBy>
  <cp:revision>1</cp:revision>
  <dcterms:created xsi:type="dcterms:W3CDTF">2021-03-11T10:53:00Z</dcterms:created>
  <dcterms:modified xsi:type="dcterms:W3CDTF">2021-03-11T15:59:00Z</dcterms:modified>
</cp:coreProperties>
</file>