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9A9A1-C9A4-4EEF-B69C-8897C3B30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9D1118-8AE3-42AC-BB1D-6032B70E9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7ACB3C-937A-4467-A8D4-733AE6C2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4E94B-28C0-4968-8DA3-E00406055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0C04D-6AB1-4E7D-8645-B3C368F0B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16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29A78-8453-45DC-90BA-2A9A6144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3839FCA-57A5-47BF-93CD-9E4E4FAE7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F57CF9-15B4-47F7-AE59-7494BE666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BD7C9-2417-4B13-B9D9-EA2CF595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25A6AD-CAAB-4280-A75F-7FCEF74C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98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6E34805-1E2A-4481-9083-E72DB67A3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EEEE8E-EA40-453A-9C50-63D71FBFE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AA4830-A4B0-4F8A-8CA0-D9DC7C47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91FFC2-C745-490D-BC48-F5C82490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466A8F-EA1F-41EE-ABF3-43F33562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70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660FA-73E3-465E-981F-4AC34178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5B340A-DAA7-419E-8438-D361A14D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C6D06-7420-42B7-9CDA-80B8251B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22BC9F-30BB-4452-8D8D-38C00FA4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AF4E32-9A96-40FC-A5BA-547C059D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29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150CB-83CD-4B09-91B8-FD02685E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288F24-2698-4D2A-9A1B-8012814D0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A79841-7C85-4008-B134-52B0C8EA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14C309-9845-40BB-B8B6-A8CA728D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04B219-10CF-45B9-BABD-5186E354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52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E7F14-752E-4E02-87E2-69F2E469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BB1C54-9B0A-43E0-9F6E-5C647AFAA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320D33-ED2E-4613-99A6-413540874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29E148-01C5-4482-963B-645240ED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A33314-02B2-4F2B-8393-13F5662E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C84B33-00E9-4AB0-BFFD-1828A5CD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46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6C16F-D240-4FB1-B16F-743CBDF3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E126A0-D048-4BCD-B00B-11C7629E7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387D23-BC42-4696-B568-A5AB257A2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0070D5-2038-4BB2-9802-BBE8F0162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480530-DF76-40CC-9505-B402A13B3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74EA01-C0C0-4CA0-82D1-DE244AF6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46C3A4-7836-4757-885F-8DA16CC4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0BC977B-2194-46E2-8B1F-FE4FDEEF4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50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1C892-F308-4FCA-8844-C114AF48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FA7EA8-1364-4EF9-8D1D-733A7196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202BB6-24F6-40EB-994C-37DAE7FF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30DD-32D8-431C-859C-8C51BB700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28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97DD39-27A2-4D0F-8826-F49891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B171731-606A-4527-BF71-2D115C68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B6666-5A30-463F-BB40-6CC12E11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82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AAF30-A414-4ED4-858C-B06BF1D0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475463-1779-4759-B6C0-010EC714F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F1BC8D-1A47-4F9A-9D17-41F622FE3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1DE2EC-69E7-48FF-ACFB-CC2646EC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27F3E1-2589-424A-BA66-8AE19154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D86900-DB87-49B2-9847-7F7838E4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DC7DC-53E6-4320-95D9-86341C2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FA142E-50BB-40F2-8E4B-697098A70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6192AE-B7B5-495D-96F7-E41D28513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CBBFB1-E213-43EC-B5ED-325A3C5C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01F843-3F5F-4677-A0F5-668FA39E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1B2D5F-8B44-4B9A-9533-02B05BE9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29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19048F-BD18-4555-938B-E78155F1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DCB49A-CABB-4BF3-998A-36BCBFE76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8FFDD-2F9E-40D5-AA36-E21E45DD8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F16F-8240-4CC6-95BF-4957E538ADCD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6D88E-2160-4EA1-B62E-FC0ACEE8D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C684D6-2E9D-4DFD-906F-BF529F328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C8AE1-097B-4E0B-8FCD-2029F2139C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90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0143F2-2C7C-4423-8467-E8306F1E01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barmherzige Samariter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A0E412-6631-42E1-9421-634D06914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Aus dem Bilderbuch von Kees de Kort</a:t>
            </a:r>
          </a:p>
        </p:txBody>
      </p:sp>
    </p:spTree>
    <p:extLst>
      <p:ext uri="{BB962C8B-B14F-4D97-AF65-F5344CB8AC3E}">
        <p14:creationId xmlns:p14="http://schemas.microsoft.com/office/powerpoint/2010/main" val="12702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6538C-95AF-4473-B953-3AD5A3A9E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, Säugetier, Zeichnung enthält.&#10;&#10;Automatisch generierte Beschreibung">
            <a:extLst>
              <a:ext uri="{FF2B5EF4-FFF2-40B4-BE49-F238E27FC236}">
                <a16:creationId xmlns:a16="http://schemas.microsoft.com/office/drawing/2014/main" id="{5DA111C6-5B68-452A-936B-F07514D8B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65" y="1825625"/>
            <a:ext cx="8685270" cy="4351338"/>
          </a:xfrm>
        </p:spPr>
      </p:pic>
    </p:spTree>
    <p:extLst>
      <p:ext uri="{BB962C8B-B14F-4D97-AF65-F5344CB8AC3E}">
        <p14:creationId xmlns:p14="http://schemas.microsoft.com/office/powerpoint/2010/main" val="3096366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7B930-D405-4CCC-BE53-56D1B525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FDCE7B91-EEA2-44B8-857D-0A831C7FBA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041" y="1825625"/>
            <a:ext cx="8841918" cy="4351338"/>
          </a:xfrm>
        </p:spPr>
      </p:pic>
    </p:spTree>
    <p:extLst>
      <p:ext uri="{BB962C8B-B14F-4D97-AF65-F5344CB8AC3E}">
        <p14:creationId xmlns:p14="http://schemas.microsoft.com/office/powerpoint/2010/main" val="251954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CF754-589F-4B54-8DD4-2AAF8761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, alt enthält.&#10;&#10;Automatisch generierte Beschreibung">
            <a:extLst>
              <a:ext uri="{FF2B5EF4-FFF2-40B4-BE49-F238E27FC236}">
                <a16:creationId xmlns:a16="http://schemas.microsoft.com/office/drawing/2014/main" id="{E51B16DC-D836-4894-8C32-CDE469176E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257" y="1825625"/>
            <a:ext cx="9059485" cy="4351338"/>
          </a:xfrm>
        </p:spPr>
      </p:pic>
    </p:spTree>
    <p:extLst>
      <p:ext uri="{BB962C8B-B14F-4D97-AF65-F5344CB8AC3E}">
        <p14:creationId xmlns:p14="http://schemas.microsoft.com/office/powerpoint/2010/main" val="408734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029AB-ABBE-42CA-B2E0-2EA6DD364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C3BEDA4E-5F96-4517-B8EE-4EB228615A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472" y="1825625"/>
            <a:ext cx="8311055" cy="4351338"/>
          </a:xfrm>
        </p:spPr>
      </p:pic>
    </p:spTree>
    <p:extLst>
      <p:ext uri="{BB962C8B-B14F-4D97-AF65-F5344CB8AC3E}">
        <p14:creationId xmlns:p14="http://schemas.microsoft.com/office/powerpoint/2010/main" val="4211874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140BF7-D912-4CF4-8C4A-9C99D57D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, Tisch enthält.&#10;&#10;Automatisch generierte Beschreibung">
            <a:extLst>
              <a:ext uri="{FF2B5EF4-FFF2-40B4-BE49-F238E27FC236}">
                <a16:creationId xmlns:a16="http://schemas.microsoft.com/office/drawing/2014/main" id="{E2DBE7D4-5E52-4472-BAFA-A2293F44F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18" y="1825625"/>
            <a:ext cx="8337163" cy="4351338"/>
          </a:xfrm>
        </p:spPr>
      </p:pic>
    </p:spTree>
    <p:extLst>
      <p:ext uri="{BB962C8B-B14F-4D97-AF65-F5344CB8AC3E}">
        <p14:creationId xmlns:p14="http://schemas.microsoft.com/office/powerpoint/2010/main" val="244436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327BA-B37B-47C5-A535-1F3A8D72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F3697AD0-B69A-4A3D-89F3-EFFB7707F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386" y="1825625"/>
            <a:ext cx="4647228" cy="4351338"/>
          </a:xfrm>
        </p:spPr>
      </p:pic>
    </p:spTree>
    <p:extLst>
      <p:ext uri="{BB962C8B-B14F-4D97-AF65-F5344CB8AC3E}">
        <p14:creationId xmlns:p14="http://schemas.microsoft.com/office/powerpoint/2010/main" val="409716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D09BB-9B4A-4663-80F1-B0E75B63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1F47389D-0BD9-430E-94ED-7E791720B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62262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Der barmherzige Samariter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barmherzige Samariter</dc:title>
  <dc:creator>Peter Godzik</dc:creator>
  <cp:lastModifiedBy>Peter Godzik</cp:lastModifiedBy>
  <cp:revision>1</cp:revision>
  <dcterms:created xsi:type="dcterms:W3CDTF">2021-03-11T11:24:10Z</dcterms:created>
  <dcterms:modified xsi:type="dcterms:W3CDTF">2021-03-11T11:27:11Z</dcterms:modified>
</cp:coreProperties>
</file>